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9" r:id="rId5"/>
    <p:sldId id="258" r:id="rId6"/>
    <p:sldId id="260"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86" d="100"/>
          <a:sy n="86" d="100"/>
        </p:scale>
        <p:origin x="55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B650B7-D239-4A5F-BF94-C048DAABCF7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92894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B650B7-D239-4A5F-BF94-C048DAABCF7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218767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B650B7-D239-4A5F-BF94-C048DAABCF7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4819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B650B7-D239-4A5F-BF94-C048DAABCF7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3453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650B7-D239-4A5F-BF94-C048DAABCF7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1187543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B650B7-D239-4A5F-BF94-C048DAABCF7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85254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B650B7-D239-4A5F-BF94-C048DAABCF79}"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307485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B650B7-D239-4A5F-BF94-C048DAABCF79}"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150486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650B7-D239-4A5F-BF94-C048DAABCF79}"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2631288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650B7-D239-4A5F-BF94-C048DAABCF7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35793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650B7-D239-4A5F-BF94-C048DAABCF7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5A302-365B-4D76-AF71-414DAD493B43}" type="slidenum">
              <a:rPr lang="en-US" smtClean="0"/>
              <a:t>‹#›</a:t>
            </a:fld>
            <a:endParaRPr lang="en-US"/>
          </a:p>
        </p:txBody>
      </p:sp>
    </p:spTree>
    <p:extLst>
      <p:ext uri="{BB962C8B-B14F-4D97-AF65-F5344CB8AC3E}">
        <p14:creationId xmlns:p14="http://schemas.microsoft.com/office/powerpoint/2010/main" val="356071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650B7-D239-4A5F-BF94-C048DAABCF79}" type="datetimeFigureOut">
              <a:rPr lang="en-US" smtClean="0"/>
              <a:t>4/15/2019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5A302-365B-4D76-AF71-414DAD493B43}" type="slidenum">
              <a:rPr lang="en-US" smtClean="0"/>
              <a:t>‹#›</a:t>
            </a:fld>
            <a:endParaRPr lang="en-US"/>
          </a:p>
        </p:txBody>
      </p:sp>
    </p:spTree>
    <p:extLst>
      <p:ext uri="{BB962C8B-B14F-4D97-AF65-F5344CB8AC3E}">
        <p14:creationId xmlns:p14="http://schemas.microsoft.com/office/powerpoint/2010/main" val="290373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INTERNSHIP REPORT</a:t>
            </a:r>
          </a:p>
        </p:txBody>
      </p:sp>
      <p:sp>
        <p:nvSpPr>
          <p:cNvPr id="3" name="Subtitle 2"/>
          <p:cNvSpPr>
            <a:spLocks noGrp="1"/>
          </p:cNvSpPr>
          <p:nvPr>
            <p:ph type="subTitle" idx="1"/>
          </p:nvPr>
        </p:nvSpPr>
        <p:spPr/>
        <p:txBody>
          <a:bodyPr>
            <a:normAutofit fontScale="70000" lnSpcReduction="20000"/>
          </a:bodyPr>
          <a:lstStyle/>
          <a:p>
            <a:r>
              <a:rPr lang="en-US" sz="3200" dirty="0"/>
              <a:t>Abhijeet Mishra</a:t>
            </a:r>
          </a:p>
          <a:p>
            <a:pPr algn="l"/>
            <a:r>
              <a:rPr lang="en-US" dirty="0"/>
              <a:t>Project Trainee,</a:t>
            </a:r>
          </a:p>
          <a:p>
            <a:pPr algn="l"/>
            <a:r>
              <a:rPr lang="en-US" dirty="0"/>
              <a:t>Low Cost Automation, MHE Department,</a:t>
            </a:r>
          </a:p>
          <a:p>
            <a:pPr algn="l"/>
            <a:r>
              <a:rPr lang="en-US" dirty="0"/>
              <a:t>Godrej &amp; Boyce Mfg. Co. Ltd.</a:t>
            </a:r>
          </a:p>
          <a:p>
            <a:pPr algn="l"/>
            <a:r>
              <a:rPr lang="en-US" dirty="0"/>
              <a:t>(26</a:t>
            </a:r>
            <a:r>
              <a:rPr lang="en-US" baseline="30000" dirty="0"/>
              <a:t>th</a:t>
            </a:r>
            <a:r>
              <a:rPr lang="en-US" dirty="0"/>
              <a:t> March 18 – 30</a:t>
            </a:r>
            <a:r>
              <a:rPr lang="en-US" baseline="30000" dirty="0"/>
              <a:t>th</a:t>
            </a:r>
            <a:r>
              <a:rPr lang="en-US" dirty="0"/>
              <a:t> June 18)</a:t>
            </a:r>
          </a:p>
          <a:p>
            <a:endParaRPr lang="en-US" dirty="0"/>
          </a:p>
        </p:txBody>
      </p:sp>
    </p:spTree>
    <p:extLst>
      <p:ext uri="{BB962C8B-B14F-4D97-AF65-F5344CB8AC3E}">
        <p14:creationId xmlns:p14="http://schemas.microsoft.com/office/powerpoint/2010/main" val="2079397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THANK YOU</a:t>
            </a:r>
          </a:p>
        </p:txBody>
      </p:sp>
      <p:sp>
        <p:nvSpPr>
          <p:cNvPr id="3" name="Content Placeholder 2"/>
          <p:cNvSpPr>
            <a:spLocks noGrp="1"/>
          </p:cNvSpPr>
          <p:nvPr>
            <p:ph idx="1"/>
          </p:nvPr>
        </p:nvSpPr>
        <p:spPr/>
        <p:txBody>
          <a:bodyPr/>
          <a:lstStyle/>
          <a:p>
            <a:r>
              <a:rPr lang="en-US" dirty="0"/>
              <a:t>I thank Godrej &amp; Boyce for giving me the opportunity to work in a corporate environment in a field which I am very interested in.</a:t>
            </a:r>
          </a:p>
          <a:p>
            <a:r>
              <a:rPr lang="en-US" dirty="0"/>
              <a:t>I thank Mr. Anil </a:t>
            </a:r>
            <a:r>
              <a:rPr lang="en-US" dirty="0" err="1"/>
              <a:t>Lingayat</a:t>
            </a:r>
            <a:r>
              <a:rPr lang="en-US" dirty="0"/>
              <a:t> who supported me in this internship. </a:t>
            </a:r>
          </a:p>
          <a:p>
            <a:r>
              <a:rPr lang="en-US" dirty="0"/>
              <a:t>My special thanks to Mr. </a:t>
            </a:r>
            <a:r>
              <a:rPr lang="en-US" dirty="0" err="1"/>
              <a:t>Shirzad</a:t>
            </a:r>
            <a:r>
              <a:rPr lang="en-US" dirty="0"/>
              <a:t> </a:t>
            </a:r>
            <a:r>
              <a:rPr lang="en-US" dirty="0" err="1"/>
              <a:t>Bhathena</a:t>
            </a:r>
            <a:r>
              <a:rPr lang="en-US" dirty="0"/>
              <a:t> who gave me a free hand while working on my projects and encouraged me to look for out of the box solutions. He also supported me when my ideas did not work out as planned.</a:t>
            </a:r>
          </a:p>
        </p:txBody>
      </p:sp>
    </p:spTree>
    <p:extLst>
      <p:ext uri="{BB962C8B-B14F-4D97-AF65-F5344CB8AC3E}">
        <p14:creationId xmlns:p14="http://schemas.microsoft.com/office/powerpoint/2010/main" val="391924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AUTOMATIC TURN-RADIUS MEASUREMENT SYSTEM</a:t>
            </a:r>
          </a:p>
        </p:txBody>
      </p:sp>
      <p:sp>
        <p:nvSpPr>
          <p:cNvPr id="5" name="Content Placeholder 4"/>
          <p:cNvSpPr>
            <a:spLocks noGrp="1"/>
          </p:cNvSpPr>
          <p:nvPr>
            <p:ph sz="half" idx="1"/>
          </p:nvPr>
        </p:nvSpPr>
        <p:spPr/>
        <p:txBody>
          <a:bodyPr>
            <a:normAutofit fontScale="85000" lnSpcReduction="20000"/>
          </a:bodyPr>
          <a:lstStyle/>
          <a:p>
            <a:r>
              <a:rPr lang="en-US" b="1" dirty="0"/>
              <a:t>AIM: </a:t>
            </a:r>
            <a:r>
              <a:rPr lang="en-US" dirty="0"/>
              <a:t>To calculate actual turn radius of forklifts automatically.</a:t>
            </a:r>
          </a:p>
          <a:p>
            <a:r>
              <a:rPr lang="en-US" b="1" dirty="0"/>
              <a:t>BEFORE: </a:t>
            </a:r>
            <a:r>
              <a:rPr lang="en-US" dirty="0"/>
              <a:t>Workman walks around with the forklift and marks the path followed by forklift by dripping water along the path.</a:t>
            </a:r>
          </a:p>
          <a:p>
            <a:r>
              <a:rPr lang="en-US" b="1" dirty="0"/>
              <a:t>SOLUTION: </a:t>
            </a:r>
            <a:r>
              <a:rPr lang="en-US" dirty="0"/>
              <a:t>Used ultrasonic sensors to completely automate the process. One only needs to turn the forklift. Easily mountable and detachable.</a:t>
            </a:r>
          </a:p>
          <a:p>
            <a:r>
              <a:rPr lang="en-US" dirty="0"/>
              <a:t>Prototype developed for less than </a:t>
            </a:r>
            <a:r>
              <a:rPr lang="en-US" dirty="0" err="1"/>
              <a:t>Rs</a:t>
            </a:r>
            <a:r>
              <a:rPr lang="en-US" dirty="0"/>
              <a:t>. 2000 and concept working. Developing casing for the same to be put in actual use.</a:t>
            </a:r>
          </a:p>
        </p:txBody>
      </p:sp>
      <p:pic>
        <p:nvPicPr>
          <p:cNvPr id="7" name="Turn-Radius">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rot="5400000">
            <a:off x="6684244" y="2721647"/>
            <a:ext cx="3981777" cy="2189733"/>
          </a:xfrm>
        </p:spPr>
      </p:pic>
    </p:spTree>
    <p:extLst>
      <p:ext uri="{BB962C8B-B14F-4D97-AF65-F5344CB8AC3E}">
        <p14:creationId xmlns:p14="http://schemas.microsoft.com/office/powerpoint/2010/main" val="2211170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ELECTRIC COMPONENTS TEST SETUP VIBRATION </a:t>
            </a:r>
          </a:p>
        </p:txBody>
      </p:sp>
      <p:sp>
        <p:nvSpPr>
          <p:cNvPr id="4" name="Content Placeholder 3"/>
          <p:cNvSpPr>
            <a:spLocks noGrp="1"/>
          </p:cNvSpPr>
          <p:nvPr>
            <p:ph sz="half" idx="1"/>
          </p:nvPr>
        </p:nvSpPr>
        <p:spPr/>
        <p:txBody>
          <a:bodyPr>
            <a:normAutofit fontScale="85000" lnSpcReduction="10000"/>
          </a:bodyPr>
          <a:lstStyle/>
          <a:p>
            <a:r>
              <a:rPr lang="en-US" b="1" dirty="0"/>
              <a:t>AIM:</a:t>
            </a:r>
            <a:r>
              <a:rPr lang="en-US" dirty="0"/>
              <a:t> To vibrate the electrical components test jig to simulate real-world vibrations experienced by forklifts.</a:t>
            </a:r>
          </a:p>
          <a:p>
            <a:r>
              <a:rPr lang="en-US" b="1" dirty="0"/>
              <a:t>SOLUTION:</a:t>
            </a:r>
            <a:r>
              <a:rPr lang="en-US" dirty="0"/>
              <a:t> Selected and procured pneumatic vibrator which is cost effective and can run continuously for weeks without heating/ wear and tear.</a:t>
            </a:r>
          </a:p>
          <a:p>
            <a:r>
              <a:rPr lang="en-US" dirty="0"/>
              <a:t>Cost effective mechanism to replace the motor – cam mechanism.</a:t>
            </a:r>
          </a:p>
          <a:p>
            <a:r>
              <a:rPr lang="en-US" dirty="0"/>
              <a:t>Currently operational. Provides higher acceleration than experienced in field.</a:t>
            </a:r>
          </a:p>
        </p:txBody>
      </p:sp>
      <p:pic>
        <p:nvPicPr>
          <p:cNvPr id="6" name="vibration">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6172200" y="2314575"/>
            <a:ext cx="5181600" cy="2914650"/>
          </a:xfrm>
        </p:spPr>
      </p:pic>
    </p:spTree>
    <p:extLst>
      <p:ext uri="{BB962C8B-B14F-4D97-AF65-F5344CB8AC3E}">
        <p14:creationId xmlns:p14="http://schemas.microsoft.com/office/powerpoint/2010/main" val="2112600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INDIGENOUS PALLET TRUCK TEST SETUP</a:t>
            </a:r>
          </a:p>
        </p:txBody>
      </p:sp>
      <p:sp>
        <p:nvSpPr>
          <p:cNvPr id="3" name="Content Placeholder 2"/>
          <p:cNvSpPr>
            <a:spLocks noGrp="1"/>
          </p:cNvSpPr>
          <p:nvPr>
            <p:ph sz="half" idx="1"/>
          </p:nvPr>
        </p:nvSpPr>
        <p:spPr/>
        <p:txBody>
          <a:bodyPr>
            <a:normAutofit fontScale="85000" lnSpcReduction="20000"/>
          </a:bodyPr>
          <a:lstStyle/>
          <a:p>
            <a:r>
              <a:rPr lang="en-US" b="1" dirty="0"/>
              <a:t>AIM:</a:t>
            </a:r>
            <a:r>
              <a:rPr lang="en-US" dirty="0"/>
              <a:t> To develop a test setup responsible for testing the life of indigenous hand pallet truck</a:t>
            </a:r>
          </a:p>
          <a:p>
            <a:r>
              <a:rPr lang="en-US" b="1" dirty="0"/>
              <a:t>SOLUTION: </a:t>
            </a:r>
            <a:r>
              <a:rPr lang="en-US" dirty="0"/>
              <a:t>Designed and developed a setup which can continuously operate the hand pallet and simulate lowering and lifting of load. Used Pneumatic components to achieve desired solution. Can determine the number of cycles after which oil begins to leak in the setup.</a:t>
            </a:r>
          </a:p>
          <a:p>
            <a:r>
              <a:rPr lang="en-US" dirty="0"/>
              <a:t>Currently, mechanical construction is complete. Sensors scheduled to be delivered by 7</a:t>
            </a:r>
            <a:r>
              <a:rPr lang="en-US" baseline="30000" dirty="0"/>
              <a:t>th</a:t>
            </a:r>
            <a:r>
              <a:rPr lang="en-US" dirty="0"/>
              <a:t> July, 2018 and system will be complete </a:t>
            </a:r>
            <a:endParaRPr lang="en-US" b="1"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19364" y="1690688"/>
            <a:ext cx="3482963" cy="4643951"/>
          </a:xfrm>
        </p:spPr>
      </p:pic>
    </p:spTree>
    <p:extLst>
      <p:ext uri="{BB962C8B-B14F-4D97-AF65-F5344CB8AC3E}">
        <p14:creationId xmlns:p14="http://schemas.microsoft.com/office/powerpoint/2010/main" val="122833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CHASSIS DYNAMOMETER</a:t>
            </a:r>
          </a:p>
        </p:txBody>
      </p:sp>
      <p:sp>
        <p:nvSpPr>
          <p:cNvPr id="3" name="Content Placeholder 2"/>
          <p:cNvSpPr>
            <a:spLocks noGrp="1"/>
          </p:cNvSpPr>
          <p:nvPr>
            <p:ph sz="half" idx="1"/>
          </p:nvPr>
        </p:nvSpPr>
        <p:spPr/>
        <p:txBody>
          <a:bodyPr>
            <a:normAutofit fontScale="92500" lnSpcReduction="20000"/>
          </a:bodyPr>
          <a:lstStyle/>
          <a:p>
            <a:r>
              <a:rPr lang="en-US" b="1" dirty="0"/>
              <a:t>AIM: </a:t>
            </a:r>
            <a:r>
              <a:rPr lang="en-US" dirty="0"/>
              <a:t>To select a chassis dynamometer for end of life and end of line testing.</a:t>
            </a:r>
          </a:p>
          <a:p>
            <a:r>
              <a:rPr lang="en-US" b="1" dirty="0"/>
              <a:t>SOLUTION: </a:t>
            </a:r>
            <a:r>
              <a:rPr lang="en-US" dirty="0"/>
              <a:t>Conducted market research and finalized the two best dynamometer manufacturers in India. Compared and suggested the type of dynamometer to be used and submitted final request for quotation.</a:t>
            </a:r>
          </a:p>
          <a:p>
            <a:r>
              <a:rPr lang="en-US" dirty="0"/>
              <a:t>Currently, DMC is comparing options and finalizing the specifications of test setup.</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63826"/>
            <a:ext cx="5181600" cy="3874935"/>
          </a:xfrm>
        </p:spPr>
      </p:pic>
    </p:spTree>
    <p:extLst>
      <p:ext uri="{BB962C8B-B14F-4D97-AF65-F5344CB8AC3E}">
        <p14:creationId xmlns:p14="http://schemas.microsoft.com/office/powerpoint/2010/main" val="226919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MOTOR FOR PAPER-ROLL-CLAMP TEST SETUP</a:t>
            </a:r>
          </a:p>
        </p:txBody>
      </p:sp>
      <p:sp>
        <p:nvSpPr>
          <p:cNvPr id="3" name="Content Placeholder 2"/>
          <p:cNvSpPr>
            <a:spLocks noGrp="1"/>
          </p:cNvSpPr>
          <p:nvPr>
            <p:ph sz="half" idx="1"/>
          </p:nvPr>
        </p:nvSpPr>
        <p:spPr/>
        <p:txBody>
          <a:bodyPr>
            <a:normAutofit lnSpcReduction="10000"/>
          </a:bodyPr>
          <a:lstStyle/>
          <a:p>
            <a:r>
              <a:rPr lang="en-US" b="1" dirty="0"/>
              <a:t>AIM: </a:t>
            </a:r>
            <a:r>
              <a:rPr lang="en-US" dirty="0"/>
              <a:t>Selection of motor for powering the hydraulic circuit to test the PRC developed in-house.</a:t>
            </a:r>
          </a:p>
          <a:p>
            <a:r>
              <a:rPr lang="en-US" b="1" dirty="0"/>
              <a:t>SOLUTION: </a:t>
            </a:r>
            <a:r>
              <a:rPr lang="en-US" dirty="0"/>
              <a:t>Calculated the motor specifications for the circuit and found 25 HP motor to be suitable. Suggested the different options available and provided quotation.</a:t>
            </a:r>
          </a:p>
          <a:p>
            <a:r>
              <a:rPr lang="en-US" dirty="0"/>
              <a:t>Currently in Procurement phase.</a:t>
            </a:r>
          </a:p>
          <a:p>
            <a:pPr marL="0" indent="0">
              <a:buNone/>
            </a:pP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2058194"/>
            <a:ext cx="5181600" cy="3886200"/>
          </a:xfrm>
        </p:spPr>
      </p:pic>
    </p:spTree>
    <p:extLst>
      <p:ext uri="{BB962C8B-B14F-4D97-AF65-F5344CB8AC3E}">
        <p14:creationId xmlns:p14="http://schemas.microsoft.com/office/powerpoint/2010/main" val="671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Front-Neutral-Reverse Switch Test Setup</a:t>
            </a:r>
          </a:p>
        </p:txBody>
      </p:sp>
      <p:sp>
        <p:nvSpPr>
          <p:cNvPr id="3" name="Content Placeholder 2"/>
          <p:cNvSpPr>
            <a:spLocks noGrp="1"/>
          </p:cNvSpPr>
          <p:nvPr>
            <p:ph sz="half" idx="1"/>
          </p:nvPr>
        </p:nvSpPr>
        <p:spPr/>
        <p:txBody>
          <a:bodyPr>
            <a:normAutofit lnSpcReduction="10000"/>
          </a:bodyPr>
          <a:lstStyle/>
          <a:p>
            <a:r>
              <a:rPr lang="en-US" b="1" dirty="0"/>
              <a:t>AIM: </a:t>
            </a:r>
            <a:r>
              <a:rPr lang="en-US" dirty="0"/>
              <a:t>To create a test setup to measure the life of FNR switch of provided by new supplier.</a:t>
            </a:r>
          </a:p>
          <a:p>
            <a:r>
              <a:rPr lang="en-US" b="1" dirty="0"/>
              <a:t>SOLUTION: </a:t>
            </a:r>
            <a:r>
              <a:rPr lang="en-US" dirty="0"/>
              <a:t>Designed a system which is capable of performing the required motion continuously till failure occurs.</a:t>
            </a:r>
          </a:p>
          <a:p>
            <a:r>
              <a:rPr lang="en-US" dirty="0"/>
              <a:t>Currently CAD model has been developed and supplier of ball thread linear actuator has been finalized.</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0497" y="1910264"/>
            <a:ext cx="4525006" cy="4182059"/>
          </a:xfrm>
        </p:spPr>
      </p:pic>
    </p:spTree>
    <p:extLst>
      <p:ext uri="{BB962C8B-B14F-4D97-AF65-F5344CB8AC3E}">
        <p14:creationId xmlns:p14="http://schemas.microsoft.com/office/powerpoint/2010/main" val="357619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DRIVE TRAIN AXLE SETUP DESIGN</a:t>
            </a:r>
          </a:p>
        </p:txBody>
      </p:sp>
      <p:sp>
        <p:nvSpPr>
          <p:cNvPr id="3" name="Content Placeholder 2"/>
          <p:cNvSpPr>
            <a:spLocks noGrp="1"/>
          </p:cNvSpPr>
          <p:nvPr>
            <p:ph sz="half" idx="1"/>
          </p:nvPr>
        </p:nvSpPr>
        <p:spPr/>
        <p:txBody>
          <a:bodyPr>
            <a:normAutofit fontScale="92500" lnSpcReduction="10000"/>
          </a:bodyPr>
          <a:lstStyle/>
          <a:p>
            <a:r>
              <a:rPr lang="en-US" b="1" dirty="0"/>
              <a:t>AIM: </a:t>
            </a:r>
            <a:r>
              <a:rPr lang="en-US" dirty="0"/>
              <a:t>To design a system to test the failure of drive axle of Bravo and Neo forklifts.</a:t>
            </a:r>
          </a:p>
          <a:p>
            <a:r>
              <a:rPr lang="en-US" b="1" dirty="0"/>
              <a:t>SOLUTION: </a:t>
            </a:r>
            <a:r>
              <a:rPr lang="en-US" dirty="0"/>
              <a:t>Designed a system which utilizes hydraulic jack to provide loading on axle rather than employing a 4-5 Ton metal weight. Thus reduced the cost of system drastically.</a:t>
            </a:r>
          </a:p>
          <a:p>
            <a:r>
              <a:rPr lang="en-US" dirty="0"/>
              <a:t>Currently, CAD model has been prepared which can be manufactured in-house.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69426"/>
            <a:ext cx="5181600" cy="3863736"/>
          </a:xfrm>
        </p:spPr>
      </p:pic>
    </p:spTree>
    <p:extLst>
      <p:ext uri="{BB962C8B-B14F-4D97-AF65-F5344CB8AC3E}">
        <p14:creationId xmlns:p14="http://schemas.microsoft.com/office/powerpoint/2010/main" val="37428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OTHER MINI PROJECTS</a:t>
            </a:r>
          </a:p>
        </p:txBody>
      </p:sp>
      <p:sp>
        <p:nvSpPr>
          <p:cNvPr id="6" name="Content Placeholder 5"/>
          <p:cNvSpPr>
            <a:spLocks noGrp="1"/>
          </p:cNvSpPr>
          <p:nvPr>
            <p:ph idx="1"/>
          </p:nvPr>
        </p:nvSpPr>
        <p:spPr/>
        <p:txBody>
          <a:bodyPr>
            <a:normAutofit fontScale="92500"/>
          </a:bodyPr>
          <a:lstStyle/>
          <a:p>
            <a:r>
              <a:rPr lang="en-US" dirty="0"/>
              <a:t>Have started practice of using linear bearings in Pneumatic Pistons. These bearings absorb the perpendicular forces which cause the wearing of bushings inside the pneumatic cylinders. Thus, have reduced maintenance costs. Further, the setup, if purchased from supplier, costs more than </a:t>
            </a:r>
            <a:r>
              <a:rPr lang="en-US" dirty="0" err="1"/>
              <a:t>Rs</a:t>
            </a:r>
            <a:r>
              <a:rPr lang="en-US" dirty="0"/>
              <a:t> 10,000. Can be fabricated in-house for less than </a:t>
            </a:r>
            <a:r>
              <a:rPr lang="en-US" dirty="0" err="1"/>
              <a:t>Rs</a:t>
            </a:r>
            <a:r>
              <a:rPr lang="en-US" dirty="0"/>
              <a:t>. 2000, including material. Learnings, already implemented in another setup.</a:t>
            </a:r>
          </a:p>
          <a:p>
            <a:r>
              <a:rPr lang="en-US" dirty="0"/>
              <a:t>Created a template for ordering Pneumatic components. Now, if a pneumatic setup is required, one directly needs to only forward the template which includes all item codes, details and costs. (</a:t>
            </a:r>
            <a:r>
              <a:rPr lang="en-US" dirty="0" err="1"/>
              <a:t>Kaizan</a:t>
            </a:r>
            <a:r>
              <a:rPr lang="en-US" dirty="0"/>
              <a:t>)</a:t>
            </a:r>
          </a:p>
          <a:p>
            <a:r>
              <a:rPr lang="en-US" dirty="0"/>
              <a:t>Calibrated the 25 Ton load cell and have provided documentation as to how to calibrate it again, if need arises.</a:t>
            </a:r>
          </a:p>
        </p:txBody>
      </p:sp>
    </p:spTree>
    <p:extLst>
      <p:ext uri="{BB962C8B-B14F-4D97-AF65-F5344CB8AC3E}">
        <p14:creationId xmlns:p14="http://schemas.microsoft.com/office/powerpoint/2010/main" val="2127606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743</Words>
  <Application>Microsoft Office PowerPoint</Application>
  <PresentationFormat>Widescreen</PresentationFormat>
  <Paragraphs>44</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INTERNSHIP REPORT</vt:lpstr>
      <vt:lpstr>AUTOMATIC TURN-RADIUS MEASUREMENT SYSTEM</vt:lpstr>
      <vt:lpstr>ELECTRIC COMPONENTS TEST SETUP VIBRATION </vt:lpstr>
      <vt:lpstr>INDIGENOUS PALLET TRUCK TEST SETUP</vt:lpstr>
      <vt:lpstr>CHASSIS DYNAMOMETER</vt:lpstr>
      <vt:lpstr>MOTOR FOR PAPER-ROLL-CLAMP TEST SETUP</vt:lpstr>
      <vt:lpstr>Front-Neutral-Reverse Switch Test Setup</vt:lpstr>
      <vt:lpstr>DRIVE TRAIN AXLE SETUP DESIGN</vt:lpstr>
      <vt:lpstr>OTHER MINI PROJECTS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REPORT</dc:title>
  <dc:creator>Microsoft</dc:creator>
  <cp:lastModifiedBy> </cp:lastModifiedBy>
  <cp:revision>12</cp:revision>
  <dcterms:created xsi:type="dcterms:W3CDTF">2018-06-30T06:40:56Z</dcterms:created>
  <dcterms:modified xsi:type="dcterms:W3CDTF">2019-04-15T17:48:11Z</dcterms:modified>
</cp:coreProperties>
</file>